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2ts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1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2ts"/><Relationship Id="rId1" Type="http://schemas.microsoft.com/office/2007/relationships/media" Target="../media/media1.m2ts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8060432" cy="14700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Проект по дисциплине</a:t>
            </a:r>
            <a:r>
              <a:rPr lang="en-US" dirty="0" smtClean="0"/>
              <a:t>:</a:t>
            </a:r>
            <a:r>
              <a:rPr lang="ru-RU" dirty="0" smtClean="0"/>
              <a:t> Введение в профессиональную деятельность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97360" y="2852936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Jump to USSR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996952"/>
            <a:ext cx="576064" cy="2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Состав группы и роли участников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Дударенко Н. А. – графический дизайн, написание кода, создание анимации</a:t>
            </a:r>
          </a:p>
          <a:p>
            <a:r>
              <a:rPr lang="ru-RU" dirty="0" smtClean="0"/>
              <a:t>Гриценко Н. С. – написание кода, графический дизайн</a:t>
            </a:r>
          </a:p>
          <a:p>
            <a:r>
              <a:rPr lang="ru-RU" dirty="0" err="1" smtClean="0"/>
              <a:t>Корабейник</a:t>
            </a:r>
            <a:r>
              <a:rPr lang="ru-RU" dirty="0" smtClean="0"/>
              <a:t> И. А. – написание кода, графический дизайн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82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Цель проекта – создание рабочего прототипа мобильной игры в жанре </a:t>
            </a:r>
            <a:r>
              <a:rPr lang="en-US" dirty="0" smtClean="0"/>
              <a:t>Arcade </a:t>
            </a:r>
            <a:r>
              <a:rPr lang="ru-RU" dirty="0" smtClean="0"/>
              <a:t>с механикой полета </a:t>
            </a:r>
            <a:r>
              <a:rPr lang="en-US" dirty="0" smtClean="0"/>
              <a:t>Angry Birds</a:t>
            </a:r>
            <a:r>
              <a:rPr lang="ru-RU" dirty="0" smtClean="0"/>
              <a:t>. Данный проект будет иметь сходства с такими играми как </a:t>
            </a:r>
            <a:r>
              <a:rPr lang="en-US" dirty="0" smtClean="0"/>
              <a:t>Angry birds </a:t>
            </a:r>
            <a:r>
              <a:rPr lang="ru-RU" dirty="0" smtClean="0"/>
              <a:t>и </a:t>
            </a:r>
            <a:r>
              <a:rPr lang="en-US" dirty="0" smtClean="0"/>
              <a:t>Wall kickers</a:t>
            </a:r>
            <a:r>
              <a:rPr lang="ru-RU" dirty="0"/>
              <a:t> </a:t>
            </a:r>
            <a:r>
              <a:rPr lang="ru-RU" dirty="0" smtClean="0"/>
              <a:t>с подобными механиками передвижения.</a:t>
            </a:r>
          </a:p>
        </p:txBody>
      </p:sp>
    </p:spTree>
    <p:extLst>
      <p:ext uri="{BB962C8B-B14F-4D97-AF65-F5344CB8AC3E}">
        <p14:creationId xmlns:p14="http://schemas.microsoft.com/office/powerpoint/2010/main" val="12327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предметной области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085791" y="1268760"/>
            <a:ext cx="297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похожих проектов</a:t>
            </a:r>
          </a:p>
          <a:p>
            <a:endParaRPr lang="ru-RU" dirty="0"/>
          </a:p>
        </p:txBody>
      </p:sp>
      <p:pic>
        <p:nvPicPr>
          <p:cNvPr id="1026" name="Picture 2" descr="https://i.ytimg.com/vi/nmPflB1LhU8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8" y="2888687"/>
            <a:ext cx="3526370" cy="26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2176999"/>
            <a:ext cx="160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Angry Birds</a:t>
            </a:r>
            <a:endParaRPr lang="ru-RU" sz="2400" dirty="0"/>
          </a:p>
        </p:txBody>
      </p:sp>
      <p:pic>
        <p:nvPicPr>
          <p:cNvPr id="1028" name="Picture 4" descr="https://i.ytimg.com/vi/4MUr0bSaQ0g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28" y="2888687"/>
            <a:ext cx="3542671" cy="26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8554" y="2176999"/>
            <a:ext cx="165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Wall kickers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3874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Техническое Задание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80828" y="1417638"/>
            <a:ext cx="53823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1. Создание концепта игры, основных </a:t>
            </a:r>
            <a:r>
              <a:rPr lang="ru-RU" dirty="0" smtClean="0">
                <a:solidFill>
                  <a:srgbClr val="333333"/>
                </a:solidFill>
                <a:latin typeface="Helvetica" panose="020B0604020202020204" pitchFamily="34" charset="0"/>
              </a:rPr>
              <a:t>механик</a:t>
            </a:r>
            <a:endParaRPr lang="ru-RU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2. Создание текстур ( персонаж, счётчик очков, окружение)</a:t>
            </a:r>
          </a:p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3. Разработка кода, персонажа и механики перемещения</a:t>
            </a:r>
          </a:p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4. Разработка игровых </a:t>
            </a:r>
            <a:r>
              <a:rPr lang="ru-RU" dirty="0" err="1">
                <a:solidFill>
                  <a:srgbClr val="333333"/>
                </a:solidFill>
                <a:latin typeface="Helvetica" panose="020B0604020202020204" pitchFamily="34" charset="0"/>
              </a:rPr>
              <a:t>тайлов</a:t>
            </a:r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/препятствий</a:t>
            </a:r>
          </a:p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5. Создание графического интерфейса</a:t>
            </a:r>
          </a:p>
          <a:p>
            <a:r>
              <a:rPr lang="ru-RU" dirty="0">
                <a:solidFill>
                  <a:srgbClr val="333333"/>
                </a:solidFill>
                <a:latin typeface="Helvetica" panose="020B0604020202020204" pitchFamily="34" charset="0"/>
              </a:rPr>
              <a:t>6. Тестирование проекта и </a:t>
            </a:r>
            <a:r>
              <a:rPr lang="ru-RU" dirty="0" err="1">
                <a:solidFill>
                  <a:srgbClr val="333333"/>
                </a:solidFill>
                <a:latin typeface="Helvetica" panose="020B0604020202020204" pitchFamily="34" charset="0"/>
              </a:rPr>
              <a:t>дебагинг</a:t>
            </a:r>
            <a:endParaRPr lang="ru-RU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21495" y="1417638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Технологи</a:t>
            </a:r>
            <a:r>
              <a:rPr lang="ru-RU" sz="2000" dirty="0"/>
              <a:t>и</a:t>
            </a:r>
            <a:r>
              <a:rPr lang="en-US" sz="2000" dirty="0" smtClean="0"/>
              <a:t>: </a:t>
            </a:r>
            <a:r>
              <a:rPr lang="ru-RU" sz="2000" dirty="0" smtClean="0"/>
              <a:t>Процедурная генерация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65855" y="2419335"/>
            <a:ext cx="1814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Игровой </a:t>
            </a:r>
            <a:r>
              <a:rPr lang="ru-RU" dirty="0" smtClean="0"/>
              <a:t>движок</a:t>
            </a:r>
            <a:endParaRPr lang="en-US" dirty="0"/>
          </a:p>
          <a:p>
            <a:pPr algn="ctr"/>
            <a:r>
              <a:rPr lang="en-US" dirty="0" smtClean="0"/>
              <a:t>Godot Engine</a:t>
            </a:r>
            <a:endParaRPr lang="en-US" dirty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4" y="3271255"/>
            <a:ext cx="2262498" cy="2132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7784" y="2420888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Язык </a:t>
            </a:r>
            <a:r>
              <a:rPr lang="ru-RU" dirty="0" smtClean="0"/>
              <a:t>программирования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dirty="0"/>
              <a:t>C#</a:t>
            </a:r>
          </a:p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99" y="3054536"/>
            <a:ext cx="2378069" cy="237806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511307" y="2420888"/>
            <a:ext cx="2892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Программное </a:t>
            </a:r>
            <a:r>
              <a:rPr lang="ru-RU" dirty="0" smtClean="0"/>
              <a:t>обеспечение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dirty="0" err="1"/>
              <a:t>Aseprite</a:t>
            </a:r>
            <a:endParaRPr lang="en-US" dirty="0"/>
          </a:p>
        </p:txBody>
      </p:sp>
      <p:pic>
        <p:nvPicPr>
          <p:cNvPr id="2050" name="Picture 2" descr="Asepr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75" y="3342195"/>
            <a:ext cx="3638545" cy="156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Процедурная генерация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655676" y="141763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Генерирует случайное продолжение уровня на основе уже созданных исходных частей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46" y="2560638"/>
            <a:ext cx="4176464" cy="2088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38836"/>
            <a:ext cx="30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Балкон с бельевой веревкой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063969"/>
            <a:ext cx="4736526" cy="2664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4321" y="2471189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Типовой дом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22" y="2955618"/>
            <a:ext cx="48768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44208" y="2472565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Окна и балконы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43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игры</a:t>
            </a:r>
            <a:endParaRPr lang="ru-RU" dirty="0"/>
          </a:p>
        </p:txBody>
      </p:sp>
      <p:pic>
        <p:nvPicPr>
          <p:cNvPr id="3" name="GA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161</Words>
  <Application>Microsoft Office PowerPoint</Application>
  <PresentationFormat>Экран (4:3)</PresentationFormat>
  <Paragraphs>33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Helvetica</vt:lpstr>
      <vt:lpstr>Тема Office</vt:lpstr>
      <vt:lpstr>Проект по дисциплине: Введение в профессиональную деятельность.</vt:lpstr>
      <vt:lpstr>Состав группы и роли участников</vt:lpstr>
      <vt:lpstr>Цель</vt:lpstr>
      <vt:lpstr>Анализ предметной области</vt:lpstr>
      <vt:lpstr>Техническое Задание</vt:lpstr>
      <vt:lpstr>Технологии</vt:lpstr>
      <vt:lpstr>Процедурная генерация</vt:lpstr>
      <vt:lpstr>Пример игры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дисциплине: Введение в профессиональную деятельность.</dc:title>
  <dc:creator>Student</dc:creator>
  <cp:lastModifiedBy>Nikita</cp:lastModifiedBy>
  <cp:revision>10</cp:revision>
  <dcterms:created xsi:type="dcterms:W3CDTF">2022-11-28T08:09:04Z</dcterms:created>
  <dcterms:modified xsi:type="dcterms:W3CDTF">2022-11-30T17:50:53Z</dcterms:modified>
</cp:coreProperties>
</file>